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png>
</file>

<file path=ppt/media/image3.jpeg>
</file>

<file path=ppt/media/image4.gif>
</file>

<file path=ppt/media/image5.gif>
</file>

<file path=ppt/media/image6.gif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4346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5077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952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0536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328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1489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0713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9681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2770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8447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10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EF545-79BD-4165-809D-14BCA2B72912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D5C4A4-3970-4221-8A0A-14D295627D6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3813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miB7HzUvmM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Friction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0784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36600" y="725438"/>
            <a:ext cx="106045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It can be a slippery concept but by the end of this lesson you will be able to:</a:t>
            </a:r>
          </a:p>
          <a:p>
            <a:pPr algn="ctr"/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1" i="0" dirty="0" smtClean="0">
                <a:solidFill>
                  <a:srgbClr val="0D590F"/>
                </a:solidFill>
                <a:effectLst/>
                <a:latin typeface="Arial" panose="020B0604020202020204" pitchFamily="34" charset="0"/>
              </a:rPr>
              <a:t>Define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8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friction.</a:t>
            </a:r>
            <a:endParaRPr lang="en-AU" sz="28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1" i="0" dirty="0" smtClean="0">
                <a:solidFill>
                  <a:srgbClr val="0D590F"/>
                </a:solidFill>
                <a:effectLst/>
                <a:latin typeface="Arial" panose="020B0604020202020204" pitchFamily="34" charset="0"/>
              </a:rPr>
              <a:t>Describe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difference between </a:t>
            </a:r>
            <a:r>
              <a:rPr lang="en-AU" sz="2800" b="1" i="0" dirty="0" smtClean="0">
                <a:solidFill>
                  <a:srgbClr val="5758BB"/>
                </a:solidFill>
                <a:effectLst/>
                <a:latin typeface="Arial" panose="020B0604020202020204" pitchFamily="34" charset="0"/>
              </a:rPr>
              <a:t>useful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8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unwanted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8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friction.</a:t>
            </a:r>
            <a:endParaRPr lang="en-AU" sz="28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1" i="0" dirty="0" smtClean="0">
                <a:solidFill>
                  <a:srgbClr val="0F69F5"/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whether friction is </a:t>
            </a:r>
            <a:r>
              <a:rPr lang="en-AU" sz="2800" b="1" i="0" dirty="0" smtClean="0">
                <a:solidFill>
                  <a:srgbClr val="5758BB"/>
                </a:solidFill>
                <a:effectLst/>
                <a:latin typeface="Arial" panose="020B0604020202020204" pitchFamily="34" charset="0"/>
              </a:rPr>
              <a:t>useful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AU" sz="28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unwanted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different scenarios.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www.educationperfect.com/media/content/Science/1525658344.051931f/1525658339200-2170188270305981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4375" y="3960211"/>
            <a:ext cx="5153025" cy="2897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311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000" y="195640"/>
            <a:ext cx="11684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 force that always </a:t>
            </a:r>
            <a:r>
              <a:rPr lang="en-AU" sz="2400" b="1" i="0" dirty="0" smtClean="0">
                <a:solidFill>
                  <a:srgbClr val="5758BB"/>
                </a:solidFill>
                <a:effectLst/>
                <a:latin typeface="Arial" panose="020B0604020202020204" pitchFamily="34" charset="0"/>
              </a:rPr>
              <a:t>opposes the motion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an object.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an example of a </a:t>
            </a:r>
            <a:r>
              <a:rPr lang="en-AU" sz="2400" b="1" i="0" u="sng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contact force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because it requires the object to be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touching something else.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is caused by two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surfaces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rubbing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against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each other, or an object rubbing against a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surface.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If you rub your hands together very fast, you can feel the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between them. Your hands get </a:t>
            </a:r>
            <a:r>
              <a:rPr lang="en-AU" sz="2400" b="1" i="0" dirty="0" smtClean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hot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a result.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Science/1446159587.370581g/1446159587308-3839634734316177-4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4975" y="3754437"/>
            <a:ext cx="3800475" cy="245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0313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5300" y="450840"/>
            <a:ext cx="112649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rougher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surface is, the greater the friction force.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If you have ever dragged a piece of furniture across a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carpet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you will know that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can make it a hard job.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an object moves across a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rough surface,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5758BB"/>
                </a:solidFill>
                <a:effectLst/>
                <a:latin typeface="Arial" panose="020B0604020202020204" pitchFamily="34" charset="0"/>
              </a:rPr>
              <a:t>slows it down.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is because the surfaces of the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object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the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floor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covered in lots of </a:t>
            </a:r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bumps and grooves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tangle together as the object moves.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Geography/1525903630.892941g/1525903630905-4131135579000236-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6375" y="3889375"/>
            <a:ext cx="381000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0955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76300" y="622638"/>
            <a:ext cx="108585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Conversely, very </a:t>
            </a:r>
            <a:r>
              <a:rPr lang="en-AU" sz="2400" b="1" i="0" dirty="0" smtClean="0">
                <a:solidFill>
                  <a:srgbClr val="12CBC4"/>
                </a:solidFill>
                <a:effectLst/>
                <a:latin typeface="Arial" panose="020B0604020202020204" pitchFamily="34" charset="0"/>
              </a:rPr>
              <a:t>smooth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surfaces create little or no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12CBC4"/>
                </a:solidFill>
                <a:effectLst/>
                <a:latin typeface="Arial" panose="020B0604020202020204" pitchFamily="34" charset="0"/>
              </a:rPr>
              <a:t>Ice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very </a:t>
            </a:r>
            <a:r>
              <a:rPr lang="en-AU" sz="2400" b="1" i="0" dirty="0" smtClean="0">
                <a:solidFill>
                  <a:srgbClr val="12CBC4"/>
                </a:solidFill>
                <a:effectLst/>
                <a:latin typeface="Arial" panose="020B0604020202020204" pitchFamily="34" charset="0"/>
              </a:rPr>
              <a:t>smooth and slippery,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 when you slide over it, the force of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very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small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 This is why vehicles on icy roads cannot </a:t>
            </a:r>
            <a:r>
              <a:rPr lang="en-AU" sz="2400" b="1" i="0" dirty="0" smtClean="0">
                <a:solidFill>
                  <a:srgbClr val="5758BB"/>
                </a:solidFill>
                <a:effectLst/>
                <a:latin typeface="Arial" panose="020B0604020202020204" pitchFamily="34" charset="0"/>
              </a:rPr>
              <a:t>slow down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quickly - there is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less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slow them.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 descr="https://www.educationperfect.com/media/content/Maths/1475461086.079561f/1475461092861-4424899546961159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3025" y="3090862"/>
            <a:ext cx="428625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372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83339"/>
            <a:ext cx="11912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can be </a:t>
            </a:r>
            <a:r>
              <a:rPr lang="en-AU" sz="2400" b="1" i="0" dirty="0" smtClean="0">
                <a:solidFill>
                  <a:srgbClr val="5758BB"/>
                </a:solidFill>
                <a:effectLst/>
                <a:latin typeface="Arial" panose="020B0604020202020204" pitchFamily="34" charset="0"/>
              </a:rPr>
              <a:t>helpful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or a </a:t>
            </a:r>
            <a:r>
              <a:rPr lang="en-AU" sz="24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nuisance,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depending on the situation.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Without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force of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you would not be able to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walk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run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 Instead you'd be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sliding and slipping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everywhere, unable to stop until you hit a wall. It would be like everything was made of </a:t>
            </a:r>
            <a:r>
              <a:rPr lang="en-AU" sz="2400" b="1" i="0" dirty="0" smtClean="0">
                <a:solidFill>
                  <a:srgbClr val="12CBC4"/>
                </a:solidFill>
                <a:effectLst/>
                <a:latin typeface="Arial" panose="020B0604020202020204" pitchFamily="34" charset="0"/>
              </a:rPr>
              <a:t>ice!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between your feet and the ground is what lets you control your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movement.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this way it is very helpful.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2" name="Picture 2" descr="https://www.educationperfect.com/media/content/English%20&amp;%20Literature/1480978036.27871f/1480978039681-190074761480135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550" y="381000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449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600" y="413941"/>
            <a:ext cx="118237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12CBC4"/>
                </a:solidFill>
                <a:effectLst/>
                <a:latin typeface="Arial" panose="020B0604020202020204" pitchFamily="34" charset="0"/>
              </a:rPr>
              <a:t>Air resistance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 form of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friction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comes from contact with air.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Imagine being caught in a strong gust of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wind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- </a:t>
            </a:r>
            <a:r>
              <a:rPr lang="en-AU" sz="2400" b="1" i="0" dirty="0" smtClean="0">
                <a:solidFill>
                  <a:srgbClr val="12CBC4"/>
                </a:solidFill>
                <a:effectLst/>
                <a:latin typeface="Arial" panose="020B0604020202020204" pitchFamily="34" charset="0"/>
              </a:rPr>
              <a:t>air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can produce a lot of force!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You don't notice the force of </a:t>
            </a:r>
            <a:r>
              <a:rPr lang="en-AU" sz="2400" b="1" i="0" dirty="0" smtClean="0">
                <a:solidFill>
                  <a:srgbClr val="12CBC4"/>
                </a:solidFill>
                <a:effectLst/>
                <a:latin typeface="Arial" panose="020B0604020202020204" pitchFamily="34" charset="0"/>
              </a:rPr>
              <a:t>air resistance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when you're moving slowly. However, at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high speeds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becomes a major concern.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top speed of a car depends on how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streamlined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is. Streamlined cars move more easily through air, so the </a:t>
            </a:r>
            <a:r>
              <a:rPr lang="en-AU" sz="2400" b="1" i="0" dirty="0" smtClean="0">
                <a:solidFill>
                  <a:srgbClr val="12CBC4"/>
                </a:solidFill>
                <a:effectLst/>
                <a:latin typeface="Arial" panose="020B0604020202020204" pitchFamily="34" charset="0"/>
              </a:rPr>
              <a:t>air resistance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acting on them is less.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6" name="Picture 2" descr="https://www.educationperfect.com/media/content/English%20&amp;%20Literature/1486932506.01981f/1486932508282-4399218847158185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290" y="4043759"/>
            <a:ext cx="3752320" cy="281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306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iB7HzUvmM0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79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</Words>
  <Application>Microsoft Office PowerPoint</Application>
  <PresentationFormat>Widescreen</PresentationFormat>
  <Paragraphs>32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Friction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Friction</dc:title>
  <dc:creator>Joseph D'cruz</dc:creator>
  <cp:lastModifiedBy>Joseph D'cruz</cp:lastModifiedBy>
  <cp:revision>1</cp:revision>
  <dcterms:created xsi:type="dcterms:W3CDTF">2020-07-13T09:57:09Z</dcterms:created>
  <dcterms:modified xsi:type="dcterms:W3CDTF">2020-07-13T09:57:28Z</dcterms:modified>
</cp:coreProperties>
</file>

<file path=docProps/thumbnail.jpeg>
</file>